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68" r:id="rId3"/>
    <p:sldId id="284" r:id="rId4"/>
    <p:sldId id="273" r:id="rId5"/>
    <p:sldId id="274" r:id="rId6"/>
    <p:sldId id="275" r:id="rId7"/>
    <p:sldId id="276" r:id="rId8"/>
    <p:sldId id="272" r:id="rId9"/>
    <p:sldId id="271" r:id="rId10"/>
    <p:sldId id="261" r:id="rId11"/>
    <p:sldId id="269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52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4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0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3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2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8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7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8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0C2F-6FC1-4297-A53B-8BA4A9199BF7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3F2F0-FF96-4BF6-A76F-FE70B0E1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9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Еврейские философы средневековья о познании мира.</a:t>
            </a:r>
            <a:br>
              <a:rPr lang="ru-RU" sz="2400" b="1" dirty="0" smtClean="0"/>
            </a:b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                       </a:t>
            </a:r>
            <a:r>
              <a:rPr lang="ru-RU" sz="2000" b="1" i="1" dirty="0" smtClean="0"/>
              <a:t>Д-р Л. Ашкинази</a:t>
            </a:r>
            <a:endParaRPr lang="en-US" sz="2000" b="1" i="1" dirty="0"/>
          </a:p>
        </p:txBody>
      </p:sp>
      <p:pic>
        <p:nvPicPr>
          <p:cNvPr id="7" name="מציין מיקום תוכן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8480742" cy="5283216"/>
          </a:xfrm>
        </p:spPr>
      </p:pic>
    </p:spTree>
    <p:extLst>
      <p:ext uri="{BB962C8B-B14F-4D97-AF65-F5344CB8AC3E}">
        <p14:creationId xmlns:p14="http://schemas.microsoft.com/office/powerpoint/2010/main" val="164881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מציין מיקום תוכן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424519" cy="4896544"/>
          </a:xfrm>
        </p:spPr>
      </p:pic>
    </p:spTree>
    <p:extLst>
      <p:ext uri="{BB962C8B-B14F-4D97-AF65-F5344CB8AC3E}">
        <p14:creationId xmlns:p14="http://schemas.microsoft.com/office/powerpoint/2010/main" val="1080053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2" y="764704"/>
            <a:ext cx="9168748" cy="4327202"/>
          </a:xfrm>
        </p:spPr>
      </p:pic>
    </p:spTree>
    <p:extLst>
      <p:ext uri="{BB962C8B-B14F-4D97-AF65-F5344CB8AC3E}">
        <p14:creationId xmlns:p14="http://schemas.microsoft.com/office/powerpoint/2010/main" val="54840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4664"/>
            <a:ext cx="7586826" cy="5983781"/>
          </a:xfrm>
        </p:spPr>
      </p:pic>
    </p:spTree>
    <p:extLst>
      <p:ext uri="{BB962C8B-B14F-4D97-AF65-F5344CB8AC3E}">
        <p14:creationId xmlns:p14="http://schemas.microsoft.com/office/powerpoint/2010/main" val="2710723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63638" cy="6055673"/>
          </a:xfrm>
        </p:spPr>
      </p:pic>
    </p:spTree>
    <p:extLst>
      <p:ext uri="{BB962C8B-B14F-4D97-AF65-F5344CB8AC3E}">
        <p14:creationId xmlns:p14="http://schemas.microsoft.com/office/powerpoint/2010/main" val="309798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3" y="764704"/>
            <a:ext cx="9058426" cy="5256584"/>
          </a:xfrm>
        </p:spPr>
      </p:pic>
    </p:spTree>
    <p:extLst>
      <p:ext uri="{BB962C8B-B14F-4D97-AF65-F5344CB8AC3E}">
        <p14:creationId xmlns:p14="http://schemas.microsoft.com/office/powerpoint/2010/main" val="2833567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1" y="404664"/>
            <a:ext cx="9088320" cy="5616624"/>
          </a:xfrm>
        </p:spPr>
      </p:pic>
    </p:spTree>
    <p:extLst>
      <p:ext uri="{BB962C8B-B14F-4D97-AF65-F5344CB8AC3E}">
        <p14:creationId xmlns:p14="http://schemas.microsoft.com/office/powerpoint/2010/main" val="58454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82" y="260648"/>
            <a:ext cx="892821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4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25" y="476672"/>
            <a:ext cx="8975449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42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891"/>
            <a:ext cx="7488832" cy="672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8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7" y="332655"/>
            <a:ext cx="9010093" cy="628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50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8741321" cy="5597039"/>
          </a:xfrm>
        </p:spPr>
      </p:pic>
    </p:spTree>
    <p:extLst>
      <p:ext uri="{BB962C8B-B14F-4D97-AF65-F5344CB8AC3E}">
        <p14:creationId xmlns:p14="http://schemas.microsoft.com/office/powerpoint/2010/main" val="384611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5" y="620688"/>
            <a:ext cx="8993097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58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230"/>
            <a:ext cx="8789294" cy="5958508"/>
          </a:xfrm>
        </p:spPr>
      </p:pic>
    </p:spTree>
    <p:extLst>
      <p:ext uri="{BB962C8B-B14F-4D97-AF65-F5344CB8AC3E}">
        <p14:creationId xmlns:p14="http://schemas.microsoft.com/office/powerpoint/2010/main" val="811912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7" y="821211"/>
            <a:ext cx="9066793" cy="435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5898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7</Words>
  <Application>Microsoft Office PowerPoint</Application>
  <PresentationFormat>‫הצגה על המסך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6" baseType="lpstr">
      <vt:lpstr>ערכת נושא Office</vt:lpstr>
      <vt:lpstr>Еврейские философы средневековья о познании мира.                                                                                                Д-р Л. Ашкинази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LARION</dc:creator>
  <cp:lastModifiedBy>LARION</cp:lastModifiedBy>
  <cp:revision>13</cp:revision>
  <dcterms:created xsi:type="dcterms:W3CDTF">2014-02-18T17:05:42Z</dcterms:created>
  <dcterms:modified xsi:type="dcterms:W3CDTF">2014-03-23T16:26:23Z</dcterms:modified>
</cp:coreProperties>
</file>